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handoutMasterIdLst>
    <p:handoutMasterId r:id="rId14"/>
  </p:handoutMasterIdLst>
  <p:sldIdLst>
    <p:sldId id="279" r:id="rId3"/>
    <p:sldId id="323" r:id="rId4"/>
    <p:sldId id="324" r:id="rId5"/>
    <p:sldId id="325" r:id="rId6"/>
    <p:sldId id="326" r:id="rId7"/>
    <p:sldId id="319" r:id="rId8"/>
    <p:sldId id="320" r:id="rId9"/>
    <p:sldId id="329" r:id="rId10"/>
    <p:sldId id="330" r:id="rId11"/>
    <p:sldId id="331" r:id="rId12"/>
    <p:sldId id="33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8571" autoAdjust="0"/>
    <p:restoredTop sz="94660"/>
  </p:normalViewPr>
  <p:slideViewPr>
    <p:cSldViewPr snapToGrid="0">
      <p:cViewPr varScale="1">
        <p:scale>
          <a:sx n="63" d="100"/>
          <a:sy n="63" d="100"/>
        </p:scale>
        <p:origin x="96" y="13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</a:t>
            </a:r>
            <a:r>
              <a:rPr lang="fr-FR" sz="1600" dirty="0"/>
              <a:t>114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96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2402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87588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20215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05151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62859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66227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0040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2018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84841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99238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3737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5394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2492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J’intercale, j’encadre un nombre entre deux autres sur la bande numérique. 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Complète.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2123639" y="1449033"/>
            <a:ext cx="460966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ym typeface="Webdings" panose="05030102010509060703" pitchFamily="18" charset="2"/>
              </a:rPr>
              <a:t>… &lt; 83 &lt; …</a:t>
            </a:r>
            <a:endParaRPr lang="fr-FR" sz="8000" dirty="0"/>
          </a:p>
        </p:txBody>
      </p:sp>
    </p:spTree>
    <p:extLst>
      <p:ext uri="{BB962C8B-B14F-4D97-AF65-F5344CB8AC3E}">
        <p14:creationId xmlns:p14="http://schemas.microsoft.com/office/powerpoint/2010/main" val="36135742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e 30">
            <a:extLst>
              <a:ext uri="{FF2B5EF4-FFF2-40B4-BE49-F238E27FC236}">
                <a16:creationId xmlns:a16="http://schemas.microsoft.com/office/drawing/2014/main" id="{15363F25-2F11-A892-97B0-3D96074CBCA5}"/>
              </a:ext>
            </a:extLst>
          </p:cNvPr>
          <p:cNvGrpSpPr/>
          <p:nvPr/>
        </p:nvGrpSpPr>
        <p:grpSpPr>
          <a:xfrm>
            <a:off x="67293" y="4085529"/>
            <a:ext cx="4538353" cy="722871"/>
            <a:chOff x="96560" y="3186342"/>
            <a:chExt cx="9077550" cy="1008000"/>
          </a:xfrm>
        </p:grpSpPr>
        <p:grpSp>
          <p:nvGrpSpPr>
            <p:cNvPr id="32" name="Groupe 31">
              <a:extLst>
                <a:ext uri="{FF2B5EF4-FFF2-40B4-BE49-F238E27FC236}">
                  <a16:creationId xmlns:a16="http://schemas.microsoft.com/office/drawing/2014/main" id="{0D31BF7E-9323-C2B7-6671-C0FA9B8438C0}"/>
                </a:ext>
              </a:extLst>
            </p:cNvPr>
            <p:cNvGrpSpPr/>
            <p:nvPr/>
          </p:nvGrpSpPr>
          <p:grpSpPr>
            <a:xfrm>
              <a:off x="96560" y="3186342"/>
              <a:ext cx="9077550" cy="1008000"/>
              <a:chOff x="-143347" y="3807816"/>
              <a:chExt cx="10080000" cy="1008000"/>
            </a:xfrm>
          </p:grpSpPr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2C82D45C-A4FB-A723-555C-3C745C360985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73</a:t>
                </a:r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C78B3602-0C13-8630-7200-C2797E71567F}"/>
                  </a:ext>
                </a:extLst>
              </p:cNvPr>
              <p:cNvSpPr/>
              <p:nvPr/>
            </p:nvSpPr>
            <p:spPr>
              <a:xfrm>
                <a:off x="288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74</a:t>
                </a:r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C72065E9-E026-5DDF-D0C3-761101A8D21A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71</a:t>
                </a:r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3201017C-0010-C0E6-5681-37C78266ED1C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75</a:t>
                </a:r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5DE3E04A-87E1-1482-4040-3C617DDCD698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76</a:t>
                </a:r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D7255E15-C04A-79D1-62E0-3579AA2CA4C7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77</a:t>
                </a:r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8DFC390C-D825-91F0-0781-085C4DCD61ED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78</a:t>
                </a:r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A45113E3-6D32-F01C-B0DA-48AF4DE9F47B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79</a:t>
                </a:r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F0FE0291-DC55-4E21-B5C8-9234C37084FB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03F4D13E-D457-BBE3-FE7E-BB12F2A65DDB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72</a:t>
              </a:r>
            </a:p>
          </p:txBody>
        </p:sp>
      </p:grpSp>
      <p:grpSp>
        <p:nvGrpSpPr>
          <p:cNvPr id="53" name="Groupe 52">
            <a:extLst>
              <a:ext uri="{FF2B5EF4-FFF2-40B4-BE49-F238E27FC236}">
                <a16:creationId xmlns:a16="http://schemas.microsoft.com/office/drawing/2014/main" id="{62C0C25D-DA52-66DB-44EA-05D673EB1B72}"/>
              </a:ext>
            </a:extLst>
          </p:cNvPr>
          <p:cNvGrpSpPr/>
          <p:nvPr/>
        </p:nvGrpSpPr>
        <p:grpSpPr>
          <a:xfrm>
            <a:off x="4611911" y="4085530"/>
            <a:ext cx="4538353" cy="722872"/>
            <a:chOff x="96560" y="3186341"/>
            <a:chExt cx="9077550" cy="1008001"/>
          </a:xfrm>
        </p:grpSpPr>
        <p:grpSp>
          <p:nvGrpSpPr>
            <p:cNvPr id="54" name="Groupe 53">
              <a:extLst>
                <a:ext uri="{FF2B5EF4-FFF2-40B4-BE49-F238E27FC236}">
                  <a16:creationId xmlns:a16="http://schemas.microsoft.com/office/drawing/2014/main" id="{4748AD8F-CB57-B2C3-F69B-A060D8F069DE}"/>
                </a:ext>
              </a:extLst>
            </p:cNvPr>
            <p:cNvGrpSpPr/>
            <p:nvPr/>
          </p:nvGrpSpPr>
          <p:grpSpPr>
            <a:xfrm>
              <a:off x="96560" y="3186341"/>
              <a:ext cx="9077550" cy="1008001"/>
              <a:chOff x="-143347" y="3807815"/>
              <a:chExt cx="10080000" cy="1008001"/>
            </a:xfrm>
          </p:grpSpPr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F36D973D-B879-953D-40F7-DE32A7408A3F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83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BD2D1829-E66E-7000-F95A-5374701C9D0E}"/>
                  </a:ext>
                </a:extLst>
              </p:cNvPr>
              <p:cNvSpPr/>
              <p:nvPr/>
            </p:nvSpPr>
            <p:spPr>
              <a:xfrm>
                <a:off x="2880650" y="3807815"/>
                <a:ext cx="1008001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84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B6985A4F-0A64-9794-3F83-7B6C4EF97C86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81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9" name="Rectangle 58">
                <a:extLst>
                  <a:ext uri="{FF2B5EF4-FFF2-40B4-BE49-F238E27FC236}">
                    <a16:creationId xmlns:a16="http://schemas.microsoft.com/office/drawing/2014/main" id="{547CB0A0-01BB-2E35-E691-B43F9CC2BB5E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85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A9250A7F-E411-7D56-06EB-44CA6E5354AF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86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1EB52A26-F789-565B-119D-C613894801A6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87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00E92C23-8FB7-CF66-2BD8-AC1330C3CB5C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88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51F9F171-7F0C-703A-2DCB-910CC1EF2525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89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58C318F9-E687-34CB-1B4F-4A714A024694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90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99140542-9E61-3DFA-2B17-B4B91AA424A7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82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2123639" y="1449033"/>
            <a:ext cx="460966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ym typeface="Webdings" panose="05030102010509060703" pitchFamily="18" charset="2"/>
              </a:rPr>
              <a:t>… &lt; 83 &lt; …</a:t>
            </a:r>
            <a:endParaRPr lang="fr-FR" sz="8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58A7ED2-E1BE-C684-7225-1F24116FEAC2}"/>
              </a:ext>
            </a:extLst>
          </p:cNvPr>
          <p:cNvSpPr/>
          <p:nvPr/>
        </p:nvSpPr>
        <p:spPr>
          <a:xfrm>
            <a:off x="5526581" y="4077378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3200" b="1" dirty="0">
                <a:solidFill>
                  <a:schemeClr val="tx1"/>
                </a:solidFill>
              </a:rPr>
              <a:t>83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58FDE01-7F84-9F3F-7FCD-A83EDF1099DB}"/>
              </a:ext>
            </a:extLst>
          </p:cNvPr>
          <p:cNvSpPr/>
          <p:nvPr/>
        </p:nvSpPr>
        <p:spPr>
          <a:xfrm>
            <a:off x="4167249" y="4085530"/>
            <a:ext cx="453835" cy="722871"/>
          </a:xfrm>
          <a:prstGeom prst="rect">
            <a:avLst/>
          </a:prstGeom>
          <a:solidFill>
            <a:srgbClr val="00B0F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80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86AD9D0-D3F6-575D-1547-59AD261397E8}"/>
              </a:ext>
            </a:extLst>
          </p:cNvPr>
          <p:cNvSpPr/>
          <p:nvPr/>
        </p:nvSpPr>
        <p:spPr>
          <a:xfrm>
            <a:off x="8709694" y="4085529"/>
            <a:ext cx="453835" cy="722871"/>
          </a:xfrm>
          <a:prstGeom prst="rect">
            <a:avLst/>
          </a:prstGeom>
          <a:solidFill>
            <a:srgbClr val="00B0F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90</a:t>
            </a:r>
            <a:endParaRPr lang="fr-FR" sz="3200" b="1" dirty="0">
              <a:solidFill>
                <a:schemeClr val="tx1"/>
              </a:solidFill>
            </a:endParaRPr>
          </a:p>
        </p:txBody>
      </p: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E180A2C8-29BB-6164-02F9-BCAFF5AA5227}"/>
              </a:ext>
            </a:extLst>
          </p:cNvPr>
          <p:cNvGrpSpPr/>
          <p:nvPr/>
        </p:nvGrpSpPr>
        <p:grpSpPr>
          <a:xfrm>
            <a:off x="4145546" y="3742129"/>
            <a:ext cx="331223" cy="1393371"/>
            <a:chOff x="3560023" y="1611086"/>
            <a:chExt cx="331223" cy="1393371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3D2C3616-EF52-3888-F122-091CEC5F832F}"/>
                </a:ext>
              </a:extLst>
            </p:cNvPr>
            <p:cNvSpPr/>
            <p:nvPr/>
          </p:nvSpPr>
          <p:spPr>
            <a:xfrm>
              <a:off x="3560023" y="1611086"/>
              <a:ext cx="50076" cy="139337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4F725924-C32D-0F17-23FD-A5934A6B9A79}"/>
                </a:ext>
              </a:extLst>
            </p:cNvPr>
            <p:cNvSpPr/>
            <p:nvPr/>
          </p:nvSpPr>
          <p:spPr>
            <a:xfrm>
              <a:off x="3605643" y="1611086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B6BC1FD3-E1A5-F744-8BED-75BA38452618}"/>
                </a:ext>
              </a:extLst>
            </p:cNvPr>
            <p:cNvSpPr/>
            <p:nvPr/>
          </p:nvSpPr>
          <p:spPr>
            <a:xfrm>
              <a:off x="3605642" y="2816431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9" name="Groupe 38">
            <a:extLst>
              <a:ext uri="{FF2B5EF4-FFF2-40B4-BE49-F238E27FC236}">
                <a16:creationId xmlns:a16="http://schemas.microsoft.com/office/drawing/2014/main" id="{FECAA543-4294-EB39-6B53-237096576F95}"/>
              </a:ext>
            </a:extLst>
          </p:cNvPr>
          <p:cNvGrpSpPr/>
          <p:nvPr/>
        </p:nvGrpSpPr>
        <p:grpSpPr>
          <a:xfrm rot="10800000">
            <a:off x="8854011" y="3742128"/>
            <a:ext cx="331223" cy="1393371"/>
            <a:chOff x="3560023" y="1611086"/>
            <a:chExt cx="331223" cy="1393371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F9ED446D-4DF5-4BAE-5562-E0EEEB3C6573}"/>
                </a:ext>
              </a:extLst>
            </p:cNvPr>
            <p:cNvSpPr/>
            <p:nvPr/>
          </p:nvSpPr>
          <p:spPr>
            <a:xfrm>
              <a:off x="3560023" y="1611086"/>
              <a:ext cx="50076" cy="139337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49DF1777-1FA6-9CC9-6B81-487FE318B052}"/>
                </a:ext>
              </a:extLst>
            </p:cNvPr>
            <p:cNvSpPr/>
            <p:nvPr/>
          </p:nvSpPr>
          <p:spPr>
            <a:xfrm>
              <a:off x="3605643" y="1611086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7EC36029-2310-D6E5-D085-52B8F6491975}"/>
                </a:ext>
              </a:extLst>
            </p:cNvPr>
            <p:cNvSpPr/>
            <p:nvPr/>
          </p:nvSpPr>
          <p:spPr>
            <a:xfrm>
              <a:off x="3605642" y="2816431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43" name="ZoneTexte 42">
            <a:extLst>
              <a:ext uri="{FF2B5EF4-FFF2-40B4-BE49-F238E27FC236}">
                <a16:creationId xmlns:a16="http://schemas.microsoft.com/office/drawing/2014/main" id="{6D5412DC-C602-4E6C-A29B-540D0D104B03}"/>
              </a:ext>
            </a:extLst>
          </p:cNvPr>
          <p:cNvSpPr txBox="1"/>
          <p:nvPr/>
        </p:nvSpPr>
        <p:spPr>
          <a:xfrm>
            <a:off x="1687649" y="1446398"/>
            <a:ext cx="139597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80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963C187F-4555-88F3-FDAB-190795F3E109}"/>
              </a:ext>
            </a:extLst>
          </p:cNvPr>
          <p:cNvSpPr txBox="1"/>
          <p:nvPr/>
        </p:nvSpPr>
        <p:spPr>
          <a:xfrm>
            <a:off x="5773320" y="1446398"/>
            <a:ext cx="139597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90</a:t>
            </a:r>
            <a:endParaRPr lang="fr-FR" sz="8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624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8" grpId="0" animBg="1"/>
      <p:bldP spid="43" grpId="0" animBg="1"/>
      <p:bldP spid="4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Complète.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2123639" y="1449033"/>
            <a:ext cx="460966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ym typeface="Webdings" panose="05030102010509060703" pitchFamily="18" charset="2"/>
              </a:rPr>
              <a:t>… &lt; 35 &lt; …</a:t>
            </a:r>
            <a:endParaRPr lang="fr-FR" sz="8000" dirty="0"/>
          </a:p>
        </p:txBody>
      </p:sp>
      <p:grpSp>
        <p:nvGrpSpPr>
          <p:cNvPr id="58" name="Groupe 57">
            <a:extLst>
              <a:ext uri="{FF2B5EF4-FFF2-40B4-BE49-F238E27FC236}">
                <a16:creationId xmlns:a16="http://schemas.microsoft.com/office/drawing/2014/main" id="{63E4CC72-9170-A869-7010-2404173261B8}"/>
              </a:ext>
            </a:extLst>
          </p:cNvPr>
          <p:cNvGrpSpPr/>
          <p:nvPr/>
        </p:nvGrpSpPr>
        <p:grpSpPr>
          <a:xfrm>
            <a:off x="-22503" y="5114080"/>
            <a:ext cx="4538353" cy="722871"/>
            <a:chOff x="96560" y="3186342"/>
            <a:chExt cx="9077550" cy="1008000"/>
          </a:xfrm>
        </p:grpSpPr>
        <p:grpSp>
          <p:nvGrpSpPr>
            <p:cNvPr id="59" name="Groupe 58">
              <a:extLst>
                <a:ext uri="{FF2B5EF4-FFF2-40B4-BE49-F238E27FC236}">
                  <a16:creationId xmlns:a16="http://schemas.microsoft.com/office/drawing/2014/main" id="{A0B0ABB8-11A1-9470-09B0-FE9DA1E92C92}"/>
                </a:ext>
              </a:extLst>
            </p:cNvPr>
            <p:cNvGrpSpPr/>
            <p:nvPr/>
          </p:nvGrpSpPr>
          <p:grpSpPr>
            <a:xfrm>
              <a:off x="96560" y="3186342"/>
              <a:ext cx="9077550" cy="1008000"/>
              <a:chOff x="-143347" y="3807816"/>
              <a:chExt cx="10080000" cy="1008000"/>
            </a:xfrm>
          </p:grpSpPr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96A32157-DE2B-3A7A-ECAA-6F06F68BE72B}"/>
                  </a:ext>
                </a:extLst>
              </p:cNvPr>
              <p:cNvSpPr/>
              <p:nvPr/>
            </p:nvSpPr>
            <p:spPr>
              <a:xfrm>
                <a:off x="1872654" y="3807816"/>
                <a:ext cx="1007999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31</a:t>
                </a:r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08292312-F1DE-E4E9-CDB2-B9F709FA976B}"/>
                  </a:ext>
                </a:extLst>
              </p:cNvPr>
              <p:cNvSpPr/>
              <p:nvPr/>
            </p:nvSpPr>
            <p:spPr>
              <a:xfrm>
                <a:off x="288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32</a:t>
                </a:r>
              </a:p>
            </p:txBody>
          </p: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D987851A-E220-9A29-06EB-32C6DB9067D1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29</a:t>
                </a:r>
              </a:p>
            </p:txBody>
          </p:sp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601B36F1-64A4-3FB1-1C07-1633C90B1D8D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33</a:t>
                </a:r>
              </a:p>
            </p:txBody>
          </p: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7DF8BF0D-82E1-1233-D731-ABBD147ECEF0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34</a:t>
                </a:r>
              </a:p>
            </p:txBody>
          </p:sp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517A922F-E7C6-FA2B-EFB2-105B0823C4D2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35</a:t>
                </a:r>
              </a:p>
            </p:txBody>
          </p: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C58F8622-3D78-8376-F02B-C0B0A2271221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36</a:t>
                </a:r>
              </a:p>
            </p:txBody>
          </p:sp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6821BAF8-2000-1012-CC83-78668ED1BF46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37</a:t>
                </a:r>
              </a:p>
            </p:txBody>
          </p:sp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3D66F303-C457-9EED-AA21-E8AE59E30E30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38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CE09E169-9E0C-3EB7-196B-0ABAA7349C5D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30</a:t>
              </a:r>
            </a:p>
          </p:txBody>
        </p:sp>
      </p:grpSp>
      <p:grpSp>
        <p:nvGrpSpPr>
          <p:cNvPr id="72" name="Groupe 71">
            <a:extLst>
              <a:ext uri="{FF2B5EF4-FFF2-40B4-BE49-F238E27FC236}">
                <a16:creationId xmlns:a16="http://schemas.microsoft.com/office/drawing/2014/main" id="{4A46090F-3C85-CE9A-81F5-2F27BBF2460F}"/>
              </a:ext>
            </a:extLst>
          </p:cNvPr>
          <p:cNvGrpSpPr/>
          <p:nvPr/>
        </p:nvGrpSpPr>
        <p:grpSpPr>
          <a:xfrm>
            <a:off x="4515850" y="5113057"/>
            <a:ext cx="4538353" cy="722872"/>
            <a:chOff x="96560" y="3186341"/>
            <a:chExt cx="9077550" cy="1008001"/>
          </a:xfrm>
        </p:grpSpPr>
        <p:grpSp>
          <p:nvGrpSpPr>
            <p:cNvPr id="73" name="Groupe 72">
              <a:extLst>
                <a:ext uri="{FF2B5EF4-FFF2-40B4-BE49-F238E27FC236}">
                  <a16:creationId xmlns:a16="http://schemas.microsoft.com/office/drawing/2014/main" id="{7B28E314-726B-B429-C111-C6EE8F5F54A6}"/>
                </a:ext>
              </a:extLst>
            </p:cNvPr>
            <p:cNvGrpSpPr/>
            <p:nvPr/>
          </p:nvGrpSpPr>
          <p:grpSpPr>
            <a:xfrm>
              <a:off x="96560" y="3186341"/>
              <a:ext cx="9077550" cy="1008001"/>
              <a:chOff x="-143347" y="3807815"/>
              <a:chExt cx="10080000" cy="1008001"/>
            </a:xfrm>
          </p:grpSpPr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F293CCF1-C3BF-DE10-07FB-9DED88FED32B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41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6" name="Rectangle 75">
                <a:extLst>
                  <a:ext uri="{FF2B5EF4-FFF2-40B4-BE49-F238E27FC236}">
                    <a16:creationId xmlns:a16="http://schemas.microsoft.com/office/drawing/2014/main" id="{068E57FE-3BA8-54B1-3879-44E6323DA7B5}"/>
                  </a:ext>
                </a:extLst>
              </p:cNvPr>
              <p:cNvSpPr/>
              <p:nvPr/>
            </p:nvSpPr>
            <p:spPr>
              <a:xfrm>
                <a:off x="2880650" y="3807815"/>
                <a:ext cx="1008001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42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A960CCC4-BE8A-8845-1DE4-5392D746A87A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39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8" name="Rectangle 77">
                <a:extLst>
                  <a:ext uri="{FF2B5EF4-FFF2-40B4-BE49-F238E27FC236}">
                    <a16:creationId xmlns:a16="http://schemas.microsoft.com/office/drawing/2014/main" id="{4911E6EC-F8B4-0A5B-2D94-5B0DADC90C6A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43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8DB70787-61E9-DEDC-F329-B4375A10EE51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44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4BAD7170-3476-7633-FB5B-2AE51B3BAF91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45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7890717A-FE9C-747D-5DA8-407809F751A6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46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8CC7A492-22A6-39A9-6863-649CC3E4CD72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47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251E3A9F-B86F-9362-ADBB-BDD5BD830CC2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48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343CAA4B-3694-B0ED-24CC-1D06AE06846C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40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003447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2123639" y="1449033"/>
            <a:ext cx="460966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ym typeface="Webdings" panose="05030102010509060703" pitchFamily="18" charset="2"/>
              </a:rPr>
              <a:t>… &lt; 35 &lt; …</a:t>
            </a:r>
            <a:endParaRPr lang="fr-FR" sz="8000" dirty="0"/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6D5412DC-C602-4E6C-A29B-540D0D104B03}"/>
              </a:ext>
            </a:extLst>
          </p:cNvPr>
          <p:cNvSpPr txBox="1"/>
          <p:nvPr/>
        </p:nvSpPr>
        <p:spPr>
          <a:xfrm>
            <a:off x="1687649" y="1446398"/>
            <a:ext cx="139597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30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963C187F-4555-88F3-FDAB-190795F3E109}"/>
              </a:ext>
            </a:extLst>
          </p:cNvPr>
          <p:cNvSpPr txBox="1"/>
          <p:nvPr/>
        </p:nvSpPr>
        <p:spPr>
          <a:xfrm>
            <a:off x="5773320" y="1446398"/>
            <a:ext cx="139597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40</a:t>
            </a:r>
            <a:endParaRPr lang="fr-FR" sz="8000" dirty="0">
              <a:solidFill>
                <a:srgbClr val="C00000"/>
              </a:solidFill>
            </a:endParaRPr>
          </a:p>
        </p:txBody>
      </p:sp>
      <p:grpSp>
        <p:nvGrpSpPr>
          <p:cNvPr id="45" name="Groupe 44">
            <a:extLst>
              <a:ext uri="{FF2B5EF4-FFF2-40B4-BE49-F238E27FC236}">
                <a16:creationId xmlns:a16="http://schemas.microsoft.com/office/drawing/2014/main" id="{C16DB68B-577B-B5FA-614D-4E8717E634B2}"/>
              </a:ext>
            </a:extLst>
          </p:cNvPr>
          <p:cNvGrpSpPr/>
          <p:nvPr/>
        </p:nvGrpSpPr>
        <p:grpSpPr>
          <a:xfrm>
            <a:off x="-22503" y="5114080"/>
            <a:ext cx="4538353" cy="722871"/>
            <a:chOff x="96560" y="3186342"/>
            <a:chExt cx="9077550" cy="1008000"/>
          </a:xfrm>
        </p:grpSpPr>
        <p:grpSp>
          <p:nvGrpSpPr>
            <p:cNvPr id="46" name="Groupe 45">
              <a:extLst>
                <a:ext uri="{FF2B5EF4-FFF2-40B4-BE49-F238E27FC236}">
                  <a16:creationId xmlns:a16="http://schemas.microsoft.com/office/drawing/2014/main" id="{58BEEC9C-241E-6C66-8923-623C7033CEB3}"/>
                </a:ext>
              </a:extLst>
            </p:cNvPr>
            <p:cNvGrpSpPr/>
            <p:nvPr/>
          </p:nvGrpSpPr>
          <p:grpSpPr>
            <a:xfrm>
              <a:off x="96560" y="3186342"/>
              <a:ext cx="9077550" cy="1008000"/>
              <a:chOff x="-143347" y="3807816"/>
              <a:chExt cx="10080000" cy="1008000"/>
            </a:xfrm>
          </p:grpSpPr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5E3AC6D0-21D0-E50F-DD35-BB2ABBB2DB53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31</a:t>
                </a:r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E6DD8D13-2FA4-44D4-E2C2-71E6D593BBB8}"/>
                  </a:ext>
                </a:extLst>
              </p:cNvPr>
              <p:cNvSpPr/>
              <p:nvPr/>
            </p:nvSpPr>
            <p:spPr>
              <a:xfrm>
                <a:off x="288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32</a:t>
                </a:r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F1B7C3E3-7EA5-46EE-741E-A02D456D7022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29</a:t>
                </a:r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FA612674-38C6-C491-53CA-1D32B8621D9A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33</a:t>
                </a:r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8BB48E83-885B-117A-2899-15B9C8BD87A0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34</a:t>
                </a:r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750613A8-DC86-15E3-866C-12F3BB518B86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35</a:t>
                </a:r>
              </a:p>
            </p:txBody>
          </p:sp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C33A8D12-9B59-D1D0-7B84-5E650AFD9B35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36</a:t>
                </a:r>
              </a:p>
            </p:txBody>
          </p:sp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55C27D5F-5289-5EE3-501B-BC0EAC45DC41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37</a:t>
                </a:r>
              </a:p>
            </p:txBody>
          </p:sp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A6BEA7D3-C415-0B86-D744-83E27763CB5B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38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3E62569B-A669-B1EC-2CB8-4C9E7A368DA9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30</a:t>
              </a:r>
            </a:p>
          </p:txBody>
        </p:sp>
      </p:grpSp>
      <p:grpSp>
        <p:nvGrpSpPr>
          <p:cNvPr id="57" name="Groupe 56">
            <a:extLst>
              <a:ext uri="{FF2B5EF4-FFF2-40B4-BE49-F238E27FC236}">
                <a16:creationId xmlns:a16="http://schemas.microsoft.com/office/drawing/2014/main" id="{0C352220-4D53-713F-A0A9-80E37847A79C}"/>
              </a:ext>
            </a:extLst>
          </p:cNvPr>
          <p:cNvGrpSpPr/>
          <p:nvPr/>
        </p:nvGrpSpPr>
        <p:grpSpPr>
          <a:xfrm>
            <a:off x="4515850" y="5113057"/>
            <a:ext cx="4538353" cy="722872"/>
            <a:chOff x="96560" y="3186341"/>
            <a:chExt cx="9077550" cy="1008001"/>
          </a:xfrm>
        </p:grpSpPr>
        <p:grpSp>
          <p:nvGrpSpPr>
            <p:cNvPr id="58" name="Groupe 57">
              <a:extLst>
                <a:ext uri="{FF2B5EF4-FFF2-40B4-BE49-F238E27FC236}">
                  <a16:creationId xmlns:a16="http://schemas.microsoft.com/office/drawing/2014/main" id="{BBCE47FA-ED4B-AE68-628C-B560C2EB2731}"/>
                </a:ext>
              </a:extLst>
            </p:cNvPr>
            <p:cNvGrpSpPr/>
            <p:nvPr/>
          </p:nvGrpSpPr>
          <p:grpSpPr>
            <a:xfrm>
              <a:off x="96560" y="3186341"/>
              <a:ext cx="9077550" cy="1008001"/>
              <a:chOff x="-143347" y="3807815"/>
              <a:chExt cx="10080000" cy="1008001"/>
            </a:xfrm>
          </p:grpSpPr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60C5F498-C814-BC84-971E-320671A87F4A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41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76C930E6-09C8-5C10-E2C4-A4936F7CE001}"/>
                  </a:ext>
                </a:extLst>
              </p:cNvPr>
              <p:cNvSpPr/>
              <p:nvPr/>
            </p:nvSpPr>
            <p:spPr>
              <a:xfrm>
                <a:off x="2880650" y="3807815"/>
                <a:ext cx="1008001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42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CBE6F2DE-0816-82E0-AB11-984B03BCA90B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39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81B15AA3-79B3-CA46-3331-AF7424BD6C7C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43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CD360BAD-1178-C243-F62C-3F2897A46618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44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A6EB8501-7618-B52B-7085-E2466751AE56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45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12381A6F-E096-1BEE-6C42-BF46EDA399E7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46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D427BEDD-4D87-8179-1656-16530D02E788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47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D2DDD7B2-8583-E05C-32EB-3144CA170478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48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E0D1F717-296F-EB1E-821C-9B895A30D8BB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40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70" name="Rectangle 69">
            <a:extLst>
              <a:ext uri="{FF2B5EF4-FFF2-40B4-BE49-F238E27FC236}">
                <a16:creationId xmlns:a16="http://schemas.microsoft.com/office/drawing/2014/main" id="{E54631E7-97F9-DD71-D6E8-5F148C80577E}"/>
              </a:ext>
            </a:extLst>
          </p:cNvPr>
          <p:cNvSpPr/>
          <p:nvPr/>
        </p:nvSpPr>
        <p:spPr>
          <a:xfrm>
            <a:off x="2700508" y="5113056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3200" b="1" dirty="0">
                <a:solidFill>
                  <a:schemeClr val="tx1"/>
                </a:solidFill>
              </a:rPr>
              <a:t>35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E47DC61C-80B5-ED96-A5BF-FECD2E5B1525}"/>
              </a:ext>
            </a:extLst>
          </p:cNvPr>
          <p:cNvSpPr/>
          <p:nvPr/>
        </p:nvSpPr>
        <p:spPr>
          <a:xfrm>
            <a:off x="445017" y="5113056"/>
            <a:ext cx="453835" cy="722871"/>
          </a:xfrm>
          <a:prstGeom prst="rect">
            <a:avLst/>
          </a:prstGeom>
          <a:solidFill>
            <a:srgbClr val="00B0F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30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5C3C40D2-057C-9E26-2FF5-34153392AF19}"/>
              </a:ext>
            </a:extLst>
          </p:cNvPr>
          <p:cNvSpPr/>
          <p:nvPr/>
        </p:nvSpPr>
        <p:spPr>
          <a:xfrm>
            <a:off x="4955999" y="5113056"/>
            <a:ext cx="453835" cy="722871"/>
          </a:xfrm>
          <a:prstGeom prst="rect">
            <a:avLst/>
          </a:prstGeom>
          <a:solidFill>
            <a:srgbClr val="00B0F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40</a:t>
            </a:r>
            <a:endParaRPr lang="fr-FR" sz="3200" b="1" dirty="0">
              <a:solidFill>
                <a:schemeClr val="tx1"/>
              </a:solidFill>
            </a:endParaRPr>
          </a:p>
        </p:txBody>
      </p:sp>
      <p:grpSp>
        <p:nvGrpSpPr>
          <p:cNvPr id="74" name="Groupe 73">
            <a:extLst>
              <a:ext uri="{FF2B5EF4-FFF2-40B4-BE49-F238E27FC236}">
                <a16:creationId xmlns:a16="http://schemas.microsoft.com/office/drawing/2014/main" id="{504A2862-5678-7776-A079-86A6C02C0F72}"/>
              </a:ext>
            </a:extLst>
          </p:cNvPr>
          <p:cNvGrpSpPr/>
          <p:nvPr/>
        </p:nvGrpSpPr>
        <p:grpSpPr>
          <a:xfrm>
            <a:off x="409129" y="4777807"/>
            <a:ext cx="331223" cy="1393371"/>
            <a:chOff x="3560023" y="1611086"/>
            <a:chExt cx="331223" cy="1393371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183A9975-EAC1-F5D2-A693-12400A3484A3}"/>
                </a:ext>
              </a:extLst>
            </p:cNvPr>
            <p:cNvSpPr/>
            <p:nvPr/>
          </p:nvSpPr>
          <p:spPr>
            <a:xfrm>
              <a:off x="3560023" y="1611086"/>
              <a:ext cx="50076" cy="139337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EB1B0312-4353-63DF-B613-D6D735C7DD36}"/>
                </a:ext>
              </a:extLst>
            </p:cNvPr>
            <p:cNvSpPr/>
            <p:nvPr/>
          </p:nvSpPr>
          <p:spPr>
            <a:xfrm>
              <a:off x="3605643" y="1611086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C46473C0-1342-F2E7-9F86-321BC40FCDA5}"/>
                </a:ext>
              </a:extLst>
            </p:cNvPr>
            <p:cNvSpPr/>
            <p:nvPr/>
          </p:nvSpPr>
          <p:spPr>
            <a:xfrm>
              <a:off x="3605642" y="2816431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78" name="Groupe 77">
            <a:extLst>
              <a:ext uri="{FF2B5EF4-FFF2-40B4-BE49-F238E27FC236}">
                <a16:creationId xmlns:a16="http://schemas.microsoft.com/office/drawing/2014/main" id="{E9FE5461-6046-EA71-DBB5-BA582C4D21A4}"/>
              </a:ext>
            </a:extLst>
          </p:cNvPr>
          <p:cNvGrpSpPr/>
          <p:nvPr/>
        </p:nvGrpSpPr>
        <p:grpSpPr>
          <a:xfrm rot="10800000">
            <a:off x="5136795" y="4769675"/>
            <a:ext cx="331223" cy="1393371"/>
            <a:chOff x="3560023" y="1611086"/>
            <a:chExt cx="331223" cy="1393371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1D5F067A-72AA-7FDC-3428-B93200FA9D96}"/>
                </a:ext>
              </a:extLst>
            </p:cNvPr>
            <p:cNvSpPr/>
            <p:nvPr/>
          </p:nvSpPr>
          <p:spPr>
            <a:xfrm>
              <a:off x="3560023" y="1611086"/>
              <a:ext cx="50076" cy="139337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2BB994FE-CB84-8AA8-8BE7-E064AE709C8C}"/>
                </a:ext>
              </a:extLst>
            </p:cNvPr>
            <p:cNvSpPr/>
            <p:nvPr/>
          </p:nvSpPr>
          <p:spPr>
            <a:xfrm>
              <a:off x="3605643" y="1611086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D4EE5CC9-006D-1FEE-6EF9-B2AB3A9DE514}"/>
                </a:ext>
              </a:extLst>
            </p:cNvPr>
            <p:cNvSpPr/>
            <p:nvPr/>
          </p:nvSpPr>
          <p:spPr>
            <a:xfrm>
              <a:off x="3605642" y="2816431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4280211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70" grpId="0" animBg="1"/>
      <p:bldP spid="72" grpId="0" animBg="1"/>
      <p:bldP spid="7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Complète.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2123639" y="1449033"/>
            <a:ext cx="460966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ym typeface="Webdings" panose="05030102010509060703" pitchFamily="18" charset="2"/>
              </a:rPr>
              <a:t>… &lt; 57 &lt; …</a:t>
            </a:r>
            <a:endParaRPr lang="fr-FR" sz="8000" dirty="0"/>
          </a:p>
        </p:txBody>
      </p:sp>
      <p:grpSp>
        <p:nvGrpSpPr>
          <p:cNvPr id="52" name="Groupe 51">
            <a:extLst>
              <a:ext uri="{FF2B5EF4-FFF2-40B4-BE49-F238E27FC236}">
                <a16:creationId xmlns:a16="http://schemas.microsoft.com/office/drawing/2014/main" id="{BADDCB51-05B8-C1C5-6F40-443FE9587946}"/>
              </a:ext>
            </a:extLst>
          </p:cNvPr>
          <p:cNvGrpSpPr/>
          <p:nvPr/>
        </p:nvGrpSpPr>
        <p:grpSpPr>
          <a:xfrm>
            <a:off x="0" y="5113056"/>
            <a:ext cx="4538353" cy="722871"/>
            <a:chOff x="96560" y="3186342"/>
            <a:chExt cx="9077550" cy="1008000"/>
          </a:xfrm>
        </p:grpSpPr>
        <p:grpSp>
          <p:nvGrpSpPr>
            <p:cNvPr id="53" name="Groupe 52">
              <a:extLst>
                <a:ext uri="{FF2B5EF4-FFF2-40B4-BE49-F238E27FC236}">
                  <a16:creationId xmlns:a16="http://schemas.microsoft.com/office/drawing/2014/main" id="{2FD52BA3-E63A-5678-B89E-E8C593EADB42}"/>
                </a:ext>
              </a:extLst>
            </p:cNvPr>
            <p:cNvGrpSpPr/>
            <p:nvPr/>
          </p:nvGrpSpPr>
          <p:grpSpPr>
            <a:xfrm>
              <a:off x="96560" y="3186342"/>
              <a:ext cx="9077550" cy="1008000"/>
              <a:chOff x="-143347" y="3807816"/>
              <a:chExt cx="10080000" cy="1008000"/>
            </a:xfrm>
          </p:grpSpPr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F9DFE3C4-7D11-FDDB-A029-D91FAB7EE42C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47</a:t>
                </a:r>
              </a:p>
            </p:txBody>
          </p:sp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829A266F-482E-73AF-142E-86ECBE5D630B}"/>
                  </a:ext>
                </a:extLst>
              </p:cNvPr>
              <p:cNvSpPr/>
              <p:nvPr/>
            </p:nvSpPr>
            <p:spPr>
              <a:xfrm>
                <a:off x="288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48</a:t>
                </a:r>
              </a:p>
            </p:txBody>
          </p: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A985F685-A9F2-897F-A06A-F0C52D907632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45</a:t>
                </a:r>
              </a:p>
            </p:txBody>
          </p:sp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A319D0FE-BE9D-8050-C1A7-9FCFBBED2906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49</a:t>
                </a:r>
              </a:p>
            </p:txBody>
          </p:sp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65843713-0004-ADA1-D7F2-1053FE75E4EF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50</a:t>
                </a:r>
              </a:p>
            </p:txBody>
          </p:sp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C9242097-6EBC-C425-E845-0DA529D2DAA7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51</a:t>
                </a:r>
              </a:p>
            </p:txBody>
          </p:sp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C321432B-52C0-A5C6-A30D-FC33B7A5CCFD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52</a:t>
                </a:r>
              </a:p>
            </p:txBody>
          </p:sp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5204A954-7B28-1A40-0594-D0FEC5D020B3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53</a:t>
                </a:r>
              </a:p>
            </p:txBody>
          </p:sp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28F304A2-261A-06F5-7B97-7AED4D55F14B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54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8623F13D-CD95-CD39-937F-A3DD8B6DC52C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46</a:t>
              </a:r>
            </a:p>
          </p:txBody>
        </p:sp>
      </p:grpSp>
      <p:grpSp>
        <p:nvGrpSpPr>
          <p:cNvPr id="89" name="Groupe 88">
            <a:extLst>
              <a:ext uri="{FF2B5EF4-FFF2-40B4-BE49-F238E27FC236}">
                <a16:creationId xmlns:a16="http://schemas.microsoft.com/office/drawing/2014/main" id="{56609005-0E37-DC8F-D9CB-CF70AE05B672}"/>
              </a:ext>
            </a:extLst>
          </p:cNvPr>
          <p:cNvGrpSpPr/>
          <p:nvPr/>
        </p:nvGrpSpPr>
        <p:grpSpPr>
          <a:xfrm>
            <a:off x="4538353" y="5112033"/>
            <a:ext cx="4538353" cy="722872"/>
            <a:chOff x="96560" y="3186341"/>
            <a:chExt cx="9077550" cy="1008001"/>
          </a:xfrm>
        </p:grpSpPr>
        <p:grpSp>
          <p:nvGrpSpPr>
            <p:cNvPr id="90" name="Groupe 89">
              <a:extLst>
                <a:ext uri="{FF2B5EF4-FFF2-40B4-BE49-F238E27FC236}">
                  <a16:creationId xmlns:a16="http://schemas.microsoft.com/office/drawing/2014/main" id="{464A2BD4-2E5A-F7AD-944C-AC00CE04F981}"/>
                </a:ext>
              </a:extLst>
            </p:cNvPr>
            <p:cNvGrpSpPr/>
            <p:nvPr/>
          </p:nvGrpSpPr>
          <p:grpSpPr>
            <a:xfrm>
              <a:off x="96560" y="3186341"/>
              <a:ext cx="9077550" cy="1008001"/>
              <a:chOff x="-143347" y="3807815"/>
              <a:chExt cx="10080000" cy="1008001"/>
            </a:xfrm>
          </p:grpSpPr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6A961CD3-CA8D-654D-9D45-E2C6BBBA7A01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57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3" name="Rectangle 92">
                <a:extLst>
                  <a:ext uri="{FF2B5EF4-FFF2-40B4-BE49-F238E27FC236}">
                    <a16:creationId xmlns:a16="http://schemas.microsoft.com/office/drawing/2014/main" id="{5606E9F4-DDFF-7B29-7128-AFA40B6BE6EB}"/>
                  </a:ext>
                </a:extLst>
              </p:cNvPr>
              <p:cNvSpPr/>
              <p:nvPr/>
            </p:nvSpPr>
            <p:spPr>
              <a:xfrm>
                <a:off x="2880650" y="3807815"/>
                <a:ext cx="1008001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58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4" name="Rectangle 93">
                <a:extLst>
                  <a:ext uri="{FF2B5EF4-FFF2-40B4-BE49-F238E27FC236}">
                    <a16:creationId xmlns:a16="http://schemas.microsoft.com/office/drawing/2014/main" id="{4D54928A-2B8F-72D9-5132-E67B81EF675B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55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5" name="Rectangle 94">
                <a:extLst>
                  <a:ext uri="{FF2B5EF4-FFF2-40B4-BE49-F238E27FC236}">
                    <a16:creationId xmlns:a16="http://schemas.microsoft.com/office/drawing/2014/main" id="{A23B1DF9-4182-21BC-0BC9-4373FE0928B2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59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131AC027-2BD3-5C89-6F76-A8AF8420078A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9B48C909-7379-E076-0D2E-517453601466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61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179D9407-7327-3840-BDC0-0FA564A65DA0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62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37BCF5E0-8EFD-151D-4825-4ED570B0E7DC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63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2163D5FB-AB44-7A10-DCE9-7434A9514C1E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64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EE451CE5-425F-88B8-B647-C53F6C3EF391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56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287772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2123639" y="1449033"/>
            <a:ext cx="460966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ym typeface="Webdings" panose="05030102010509060703" pitchFamily="18" charset="2"/>
              </a:rPr>
              <a:t>… &lt; 57 &lt; …</a:t>
            </a:r>
            <a:endParaRPr lang="fr-FR" sz="8000" dirty="0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505DB3EE-AE37-CB10-049F-02E261A400E8}"/>
              </a:ext>
            </a:extLst>
          </p:cNvPr>
          <p:cNvGrpSpPr/>
          <p:nvPr/>
        </p:nvGrpSpPr>
        <p:grpSpPr>
          <a:xfrm>
            <a:off x="0" y="5113056"/>
            <a:ext cx="4538353" cy="722871"/>
            <a:chOff x="96560" y="3186342"/>
            <a:chExt cx="9077550" cy="1008000"/>
          </a:xfrm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4292ACE8-E104-9D43-FDC1-BD7827949A8B}"/>
                </a:ext>
              </a:extLst>
            </p:cNvPr>
            <p:cNvGrpSpPr/>
            <p:nvPr/>
          </p:nvGrpSpPr>
          <p:grpSpPr>
            <a:xfrm>
              <a:off x="96560" y="3186342"/>
              <a:ext cx="9077550" cy="1008000"/>
              <a:chOff x="-143347" y="3807816"/>
              <a:chExt cx="10080000" cy="1008000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C520D77-85A3-7E45-F72A-C3910E11464A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47</a:t>
                </a: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50317471-AE83-88EA-26E4-F56DACD917A1}"/>
                  </a:ext>
                </a:extLst>
              </p:cNvPr>
              <p:cNvSpPr/>
              <p:nvPr/>
            </p:nvSpPr>
            <p:spPr>
              <a:xfrm>
                <a:off x="288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48</a:t>
                </a: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5EF61B1-F617-9FA9-8866-36D16FD688A3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45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10582FAC-6B6E-3B97-4F24-0746757192BB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49</a:t>
                </a: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981D4434-460F-6B03-D74A-735327F6E41A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50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A843E423-2627-818D-7392-35DD5E33C50D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51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7395039-F87F-E5BE-CAB6-5082A6BDBB89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52</a:t>
                </a: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386DBF95-0616-0E5E-E019-9826F4E349FB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53</a:t>
                </a: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573C7F1D-3ED8-D6D6-E85B-E77BDF11A6CA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54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C41D9AD-DB97-F067-54B3-30EF3CC9EBD6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46</a:t>
              </a:r>
            </a:p>
          </p:txBody>
        </p:sp>
      </p:grp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C0D89D99-7732-D26E-A185-7E1876B9B210}"/>
              </a:ext>
            </a:extLst>
          </p:cNvPr>
          <p:cNvGrpSpPr/>
          <p:nvPr/>
        </p:nvGrpSpPr>
        <p:grpSpPr>
          <a:xfrm>
            <a:off x="4538353" y="5112033"/>
            <a:ext cx="4538353" cy="722872"/>
            <a:chOff x="96560" y="3186341"/>
            <a:chExt cx="9077550" cy="1008001"/>
          </a:xfrm>
        </p:grpSpPr>
        <p:grpSp>
          <p:nvGrpSpPr>
            <p:cNvPr id="17" name="Groupe 16">
              <a:extLst>
                <a:ext uri="{FF2B5EF4-FFF2-40B4-BE49-F238E27FC236}">
                  <a16:creationId xmlns:a16="http://schemas.microsoft.com/office/drawing/2014/main" id="{E8F5AF8C-100C-E5CA-9560-2A1A59447C5B}"/>
                </a:ext>
              </a:extLst>
            </p:cNvPr>
            <p:cNvGrpSpPr/>
            <p:nvPr/>
          </p:nvGrpSpPr>
          <p:grpSpPr>
            <a:xfrm>
              <a:off x="96560" y="3186341"/>
              <a:ext cx="9077550" cy="1008001"/>
              <a:chOff x="-143347" y="3807815"/>
              <a:chExt cx="10080000" cy="1008001"/>
            </a:xfrm>
          </p:grpSpPr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8A7AAB1C-D09D-E28B-3E50-A074F93AF18C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57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50F8274-4DFE-46A7-E43E-3B025516B9AE}"/>
                  </a:ext>
                </a:extLst>
              </p:cNvPr>
              <p:cNvSpPr/>
              <p:nvPr/>
            </p:nvSpPr>
            <p:spPr>
              <a:xfrm>
                <a:off x="2880650" y="3807815"/>
                <a:ext cx="1008001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58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A0B133E-EB64-8975-CE18-50D712B0194C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55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1EC229CA-3625-A26A-AD11-5407D4F7A3FE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59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7E6BDBA4-33EE-8028-C433-6C68C9599B13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86F40CF7-B679-4F05-98DE-BF49EC732F15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61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17B99AAC-61B2-ABCA-7B37-7405DD9D87E1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62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49FE70C6-DFF9-994A-2148-BA1C1A4F2976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63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5BDA000D-46A7-78E3-8BE1-24010A58D9C6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64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3E68E2E1-DBD4-357B-52AA-5CF3571F2736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56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6AD4B3A0-BD1E-9A13-6445-A78FF5275C64}"/>
              </a:ext>
            </a:extLst>
          </p:cNvPr>
          <p:cNvSpPr/>
          <p:nvPr/>
        </p:nvSpPr>
        <p:spPr>
          <a:xfrm>
            <a:off x="5447161" y="5112032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3200" b="1" dirty="0">
                <a:solidFill>
                  <a:schemeClr val="tx1"/>
                </a:solidFill>
              </a:rPr>
              <a:t>57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E0957C0-9E32-6499-AFD8-7E02823FD5CA}"/>
              </a:ext>
            </a:extLst>
          </p:cNvPr>
          <p:cNvSpPr/>
          <p:nvPr/>
        </p:nvSpPr>
        <p:spPr>
          <a:xfrm>
            <a:off x="2279918" y="5112032"/>
            <a:ext cx="453835" cy="722871"/>
          </a:xfrm>
          <a:prstGeom prst="rect">
            <a:avLst/>
          </a:prstGeom>
          <a:solidFill>
            <a:srgbClr val="00B0F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50</a:t>
            </a:r>
            <a:endParaRPr lang="fr-FR" sz="3200" b="1" dirty="0">
              <a:solidFill>
                <a:schemeClr val="tx1"/>
              </a:solidFill>
            </a:endParaRPr>
          </a:p>
        </p:txBody>
      </p:sp>
      <p:grpSp>
        <p:nvGrpSpPr>
          <p:cNvPr id="30" name="Groupe 29">
            <a:extLst>
              <a:ext uri="{FF2B5EF4-FFF2-40B4-BE49-F238E27FC236}">
                <a16:creationId xmlns:a16="http://schemas.microsoft.com/office/drawing/2014/main" id="{106DD850-9C0D-3452-2585-556C33D3F172}"/>
              </a:ext>
            </a:extLst>
          </p:cNvPr>
          <p:cNvGrpSpPr/>
          <p:nvPr/>
        </p:nvGrpSpPr>
        <p:grpSpPr>
          <a:xfrm>
            <a:off x="2244030" y="4776783"/>
            <a:ext cx="331223" cy="1393371"/>
            <a:chOff x="3560023" y="1611086"/>
            <a:chExt cx="331223" cy="1393371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75CCD7E-CC1B-F895-13D9-14C6E4A97FB6}"/>
                </a:ext>
              </a:extLst>
            </p:cNvPr>
            <p:cNvSpPr/>
            <p:nvPr/>
          </p:nvSpPr>
          <p:spPr>
            <a:xfrm>
              <a:off x="3560023" y="1611086"/>
              <a:ext cx="50076" cy="139337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73FE631-E434-5F4F-2043-051CCFBA87AE}"/>
                </a:ext>
              </a:extLst>
            </p:cNvPr>
            <p:cNvSpPr/>
            <p:nvPr/>
          </p:nvSpPr>
          <p:spPr>
            <a:xfrm>
              <a:off x="3605643" y="1611086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0256B7BC-6594-E6F7-2CD0-64DA076E9C86}"/>
                </a:ext>
              </a:extLst>
            </p:cNvPr>
            <p:cNvSpPr/>
            <p:nvPr/>
          </p:nvSpPr>
          <p:spPr>
            <a:xfrm>
              <a:off x="3605642" y="2816431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6C7BCF44-A3F8-7C8E-A6C2-FE1FB28A8CDE}"/>
              </a:ext>
            </a:extLst>
          </p:cNvPr>
          <p:cNvSpPr/>
          <p:nvPr/>
        </p:nvSpPr>
        <p:spPr>
          <a:xfrm>
            <a:off x="6806392" y="5112032"/>
            <a:ext cx="453835" cy="722871"/>
          </a:xfrm>
          <a:prstGeom prst="rect">
            <a:avLst/>
          </a:prstGeom>
          <a:solidFill>
            <a:srgbClr val="00B0F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60</a:t>
            </a:r>
            <a:endParaRPr lang="fr-FR" sz="3200" b="1" dirty="0">
              <a:solidFill>
                <a:schemeClr val="tx1"/>
              </a:solidFill>
            </a:endParaRPr>
          </a:p>
        </p:txBody>
      </p:sp>
      <p:grpSp>
        <p:nvGrpSpPr>
          <p:cNvPr id="34" name="Groupe 33">
            <a:extLst>
              <a:ext uri="{FF2B5EF4-FFF2-40B4-BE49-F238E27FC236}">
                <a16:creationId xmlns:a16="http://schemas.microsoft.com/office/drawing/2014/main" id="{446BD254-8993-BF44-EF1B-8277619B922C}"/>
              </a:ext>
            </a:extLst>
          </p:cNvPr>
          <p:cNvGrpSpPr/>
          <p:nvPr/>
        </p:nvGrpSpPr>
        <p:grpSpPr>
          <a:xfrm rot="10800000">
            <a:off x="6954042" y="4768705"/>
            <a:ext cx="331223" cy="1393371"/>
            <a:chOff x="3560023" y="1611086"/>
            <a:chExt cx="331223" cy="1393371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F3C9FE0F-51F9-251B-434D-99DE96A81D6C}"/>
                </a:ext>
              </a:extLst>
            </p:cNvPr>
            <p:cNvSpPr/>
            <p:nvPr/>
          </p:nvSpPr>
          <p:spPr>
            <a:xfrm>
              <a:off x="3560023" y="1611086"/>
              <a:ext cx="50076" cy="139337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5A5C5E49-EC50-E9DA-462F-060F07B2FFBA}"/>
                </a:ext>
              </a:extLst>
            </p:cNvPr>
            <p:cNvSpPr/>
            <p:nvPr/>
          </p:nvSpPr>
          <p:spPr>
            <a:xfrm>
              <a:off x="3605643" y="1611086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333777BB-D907-5993-4295-72322D47CF75}"/>
                </a:ext>
              </a:extLst>
            </p:cNvPr>
            <p:cNvSpPr/>
            <p:nvPr/>
          </p:nvSpPr>
          <p:spPr>
            <a:xfrm>
              <a:off x="3605642" y="2816431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9" name="ZoneTexte 38">
            <a:extLst>
              <a:ext uri="{FF2B5EF4-FFF2-40B4-BE49-F238E27FC236}">
                <a16:creationId xmlns:a16="http://schemas.microsoft.com/office/drawing/2014/main" id="{EB260714-4D8D-5D68-3660-60BAD759F757}"/>
              </a:ext>
            </a:extLst>
          </p:cNvPr>
          <p:cNvSpPr txBox="1"/>
          <p:nvPr/>
        </p:nvSpPr>
        <p:spPr>
          <a:xfrm>
            <a:off x="1687649" y="1446398"/>
            <a:ext cx="139597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50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2F952765-C300-C09A-3156-769EFDAD9B7C}"/>
              </a:ext>
            </a:extLst>
          </p:cNvPr>
          <p:cNvSpPr txBox="1"/>
          <p:nvPr/>
        </p:nvSpPr>
        <p:spPr>
          <a:xfrm>
            <a:off x="5773320" y="1446398"/>
            <a:ext cx="139597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60</a:t>
            </a:r>
            <a:endParaRPr lang="fr-FR" sz="8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625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8" grpId="0" animBg="1"/>
      <p:bldP spid="39" grpId="0" animBg="1"/>
      <p:bldP spid="4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Complète.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2123639" y="1449033"/>
            <a:ext cx="460966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ym typeface="Webdings" panose="05030102010509060703" pitchFamily="18" charset="2"/>
              </a:rPr>
              <a:t>… &lt; 84 &lt; …</a:t>
            </a:r>
            <a:endParaRPr lang="fr-FR" sz="8000" dirty="0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3FF63CBF-50A7-CD03-4BA5-FD3421A00A55}"/>
              </a:ext>
            </a:extLst>
          </p:cNvPr>
          <p:cNvGrpSpPr/>
          <p:nvPr/>
        </p:nvGrpSpPr>
        <p:grpSpPr>
          <a:xfrm>
            <a:off x="67293" y="4085529"/>
            <a:ext cx="4538353" cy="722871"/>
            <a:chOff x="96560" y="3186342"/>
            <a:chExt cx="9077550" cy="1008000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E3AF1292-BF33-9C62-AF72-7319B9F1C1EB}"/>
                </a:ext>
              </a:extLst>
            </p:cNvPr>
            <p:cNvGrpSpPr/>
            <p:nvPr/>
          </p:nvGrpSpPr>
          <p:grpSpPr>
            <a:xfrm>
              <a:off x="96560" y="3186342"/>
              <a:ext cx="9077550" cy="1008000"/>
              <a:chOff x="-143347" y="3807816"/>
              <a:chExt cx="10080000" cy="1008000"/>
            </a:xfrm>
          </p:grpSpPr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805C04E8-6C61-BC45-AD9D-F08583742290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73</a:t>
                </a:r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F6AF93DB-6271-D216-468B-D287303BE48F}"/>
                  </a:ext>
                </a:extLst>
              </p:cNvPr>
              <p:cNvSpPr/>
              <p:nvPr/>
            </p:nvSpPr>
            <p:spPr>
              <a:xfrm>
                <a:off x="288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74</a:t>
                </a:r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0A550829-E81D-651D-3446-E8A83AA8DBCA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71</a:t>
                </a:r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7603CE2E-2F28-EDE7-58A2-BC7F65B61801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75</a:t>
                </a:r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37C63B10-405F-46F5-EA8F-D785FCC9A251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76</a:t>
                </a:r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B506A192-341C-E59C-2F93-513902298327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77</a:t>
                </a:r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01A9D855-0280-E904-E71C-1FA5DCE5417C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78</a:t>
                </a:r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FF7E0E79-505C-C27E-08ED-6075CF491813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79</a:t>
                </a:r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5984392A-7F64-3CD8-57C0-DDE897CB65C7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E8677A3-CC0E-0B80-4937-923F33F62D63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72</a:t>
              </a:r>
            </a:p>
          </p:txBody>
        </p:sp>
      </p:grpSp>
      <p:grpSp>
        <p:nvGrpSpPr>
          <p:cNvPr id="41" name="Groupe 40">
            <a:extLst>
              <a:ext uri="{FF2B5EF4-FFF2-40B4-BE49-F238E27FC236}">
                <a16:creationId xmlns:a16="http://schemas.microsoft.com/office/drawing/2014/main" id="{0565CDF6-76D9-379C-49F1-79D00609BC5A}"/>
              </a:ext>
            </a:extLst>
          </p:cNvPr>
          <p:cNvGrpSpPr/>
          <p:nvPr/>
        </p:nvGrpSpPr>
        <p:grpSpPr>
          <a:xfrm>
            <a:off x="4611911" y="4085530"/>
            <a:ext cx="4538353" cy="722872"/>
            <a:chOff x="96560" y="3186341"/>
            <a:chExt cx="9077550" cy="1008001"/>
          </a:xfrm>
        </p:grpSpPr>
        <p:grpSp>
          <p:nvGrpSpPr>
            <p:cNvPr id="42" name="Groupe 41">
              <a:extLst>
                <a:ext uri="{FF2B5EF4-FFF2-40B4-BE49-F238E27FC236}">
                  <a16:creationId xmlns:a16="http://schemas.microsoft.com/office/drawing/2014/main" id="{910D5E4D-CB61-3F37-025D-5F235F9AF43A}"/>
                </a:ext>
              </a:extLst>
            </p:cNvPr>
            <p:cNvGrpSpPr/>
            <p:nvPr/>
          </p:nvGrpSpPr>
          <p:grpSpPr>
            <a:xfrm>
              <a:off x="96560" y="3186341"/>
              <a:ext cx="9077550" cy="1008001"/>
              <a:chOff x="-143347" y="3807815"/>
              <a:chExt cx="10080000" cy="1008001"/>
            </a:xfrm>
          </p:grpSpPr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900B9E0D-09F1-DE44-E187-639184A913BD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83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A192F9B9-618F-7C35-16FB-CC7FCDD0BE85}"/>
                  </a:ext>
                </a:extLst>
              </p:cNvPr>
              <p:cNvSpPr/>
              <p:nvPr/>
            </p:nvSpPr>
            <p:spPr>
              <a:xfrm>
                <a:off x="2880650" y="3807815"/>
                <a:ext cx="1008001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84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AD1355FD-1DAA-8C70-D541-88FAB4CB1F60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81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89A09262-5EEF-56E9-5463-3E5D0053408F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85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2B83D968-28D7-D8A0-DE87-8FB09A5C1CC9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86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B76F9DAC-D9DA-D313-E243-FEA2722E5446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87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75E22195-1C6B-5710-8357-D94E154EF8CE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88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581C50C9-3CB6-036C-1F78-6C38390050CD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89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0CF951C2-32FD-B87A-3009-B82B6AB6BDC1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90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57606FCB-7153-CC9C-B9C4-252CD5D271BF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82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061310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e 30">
            <a:extLst>
              <a:ext uri="{FF2B5EF4-FFF2-40B4-BE49-F238E27FC236}">
                <a16:creationId xmlns:a16="http://schemas.microsoft.com/office/drawing/2014/main" id="{15363F25-2F11-A892-97B0-3D96074CBCA5}"/>
              </a:ext>
            </a:extLst>
          </p:cNvPr>
          <p:cNvGrpSpPr/>
          <p:nvPr/>
        </p:nvGrpSpPr>
        <p:grpSpPr>
          <a:xfrm>
            <a:off x="67293" y="4085529"/>
            <a:ext cx="4538353" cy="722871"/>
            <a:chOff x="96560" y="3186342"/>
            <a:chExt cx="9077550" cy="1008000"/>
          </a:xfrm>
        </p:grpSpPr>
        <p:grpSp>
          <p:nvGrpSpPr>
            <p:cNvPr id="32" name="Groupe 31">
              <a:extLst>
                <a:ext uri="{FF2B5EF4-FFF2-40B4-BE49-F238E27FC236}">
                  <a16:creationId xmlns:a16="http://schemas.microsoft.com/office/drawing/2014/main" id="{0D31BF7E-9323-C2B7-6671-C0FA9B8438C0}"/>
                </a:ext>
              </a:extLst>
            </p:cNvPr>
            <p:cNvGrpSpPr/>
            <p:nvPr/>
          </p:nvGrpSpPr>
          <p:grpSpPr>
            <a:xfrm>
              <a:off x="96560" y="3186342"/>
              <a:ext cx="9077550" cy="1008000"/>
              <a:chOff x="-143347" y="3807816"/>
              <a:chExt cx="10080000" cy="1008000"/>
            </a:xfrm>
          </p:grpSpPr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2C82D45C-A4FB-A723-555C-3C745C360985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73</a:t>
                </a:r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C78B3602-0C13-8630-7200-C2797E71567F}"/>
                  </a:ext>
                </a:extLst>
              </p:cNvPr>
              <p:cNvSpPr/>
              <p:nvPr/>
            </p:nvSpPr>
            <p:spPr>
              <a:xfrm>
                <a:off x="288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74</a:t>
                </a:r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C72065E9-E026-5DDF-D0C3-761101A8D21A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71</a:t>
                </a:r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3201017C-0010-C0E6-5681-37C78266ED1C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75</a:t>
                </a:r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5DE3E04A-87E1-1482-4040-3C617DDCD698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76</a:t>
                </a:r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D7255E15-C04A-79D1-62E0-3579AA2CA4C7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77</a:t>
                </a:r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8DFC390C-D825-91F0-0781-085C4DCD61ED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78</a:t>
                </a:r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A45113E3-6D32-F01C-B0DA-48AF4DE9F47B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79</a:t>
                </a:r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F0FE0291-DC55-4E21-B5C8-9234C37084FB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03F4D13E-D457-BBE3-FE7E-BB12F2A65DDB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72</a:t>
              </a:r>
            </a:p>
          </p:txBody>
        </p:sp>
      </p:grpSp>
      <p:grpSp>
        <p:nvGrpSpPr>
          <p:cNvPr id="53" name="Groupe 52">
            <a:extLst>
              <a:ext uri="{FF2B5EF4-FFF2-40B4-BE49-F238E27FC236}">
                <a16:creationId xmlns:a16="http://schemas.microsoft.com/office/drawing/2014/main" id="{62C0C25D-DA52-66DB-44EA-05D673EB1B72}"/>
              </a:ext>
            </a:extLst>
          </p:cNvPr>
          <p:cNvGrpSpPr/>
          <p:nvPr/>
        </p:nvGrpSpPr>
        <p:grpSpPr>
          <a:xfrm>
            <a:off x="4611911" y="4085530"/>
            <a:ext cx="4538353" cy="722872"/>
            <a:chOff x="96560" y="3186341"/>
            <a:chExt cx="9077550" cy="1008001"/>
          </a:xfrm>
        </p:grpSpPr>
        <p:grpSp>
          <p:nvGrpSpPr>
            <p:cNvPr id="54" name="Groupe 53">
              <a:extLst>
                <a:ext uri="{FF2B5EF4-FFF2-40B4-BE49-F238E27FC236}">
                  <a16:creationId xmlns:a16="http://schemas.microsoft.com/office/drawing/2014/main" id="{4748AD8F-CB57-B2C3-F69B-A060D8F069DE}"/>
                </a:ext>
              </a:extLst>
            </p:cNvPr>
            <p:cNvGrpSpPr/>
            <p:nvPr/>
          </p:nvGrpSpPr>
          <p:grpSpPr>
            <a:xfrm>
              <a:off x="96560" y="3186341"/>
              <a:ext cx="9077550" cy="1008001"/>
              <a:chOff x="-143347" y="3807815"/>
              <a:chExt cx="10080000" cy="1008001"/>
            </a:xfrm>
          </p:grpSpPr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F36D973D-B879-953D-40F7-DE32A7408A3F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83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BD2D1829-E66E-7000-F95A-5374701C9D0E}"/>
                  </a:ext>
                </a:extLst>
              </p:cNvPr>
              <p:cNvSpPr/>
              <p:nvPr/>
            </p:nvSpPr>
            <p:spPr>
              <a:xfrm>
                <a:off x="2880650" y="3807815"/>
                <a:ext cx="1008001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84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B6985A4F-0A64-9794-3F83-7B6C4EF97C86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81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9" name="Rectangle 58">
                <a:extLst>
                  <a:ext uri="{FF2B5EF4-FFF2-40B4-BE49-F238E27FC236}">
                    <a16:creationId xmlns:a16="http://schemas.microsoft.com/office/drawing/2014/main" id="{547CB0A0-01BB-2E35-E691-B43F9CC2BB5E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85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A9250A7F-E411-7D56-06EB-44CA6E5354AF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86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1EB52A26-F789-565B-119D-C613894801A6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87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00E92C23-8FB7-CF66-2BD8-AC1330C3CB5C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88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51F9F171-7F0C-703A-2DCB-910CC1EF2525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89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58C318F9-E687-34CB-1B4F-4A714A024694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90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99140542-9E61-3DFA-2B17-B4B91AA424A7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82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2123639" y="1449033"/>
            <a:ext cx="460966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ym typeface="Webdings" panose="05030102010509060703" pitchFamily="18" charset="2"/>
              </a:rPr>
              <a:t>… &lt; 84 &lt; …</a:t>
            </a:r>
            <a:endParaRPr lang="fr-FR" sz="8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58A7ED2-E1BE-C684-7225-1F24116FEAC2}"/>
              </a:ext>
            </a:extLst>
          </p:cNvPr>
          <p:cNvSpPr/>
          <p:nvPr/>
        </p:nvSpPr>
        <p:spPr>
          <a:xfrm>
            <a:off x="5970673" y="4085529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3200" b="1" dirty="0">
                <a:solidFill>
                  <a:schemeClr val="tx1"/>
                </a:solidFill>
              </a:rPr>
              <a:t>84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58FDE01-7F84-9F3F-7FCD-A83EDF1099DB}"/>
              </a:ext>
            </a:extLst>
          </p:cNvPr>
          <p:cNvSpPr/>
          <p:nvPr/>
        </p:nvSpPr>
        <p:spPr>
          <a:xfrm>
            <a:off x="4167249" y="4085530"/>
            <a:ext cx="453835" cy="722871"/>
          </a:xfrm>
          <a:prstGeom prst="rect">
            <a:avLst/>
          </a:prstGeom>
          <a:solidFill>
            <a:srgbClr val="00B0F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80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86AD9D0-D3F6-575D-1547-59AD261397E8}"/>
              </a:ext>
            </a:extLst>
          </p:cNvPr>
          <p:cNvSpPr/>
          <p:nvPr/>
        </p:nvSpPr>
        <p:spPr>
          <a:xfrm>
            <a:off x="8709694" y="4085529"/>
            <a:ext cx="453835" cy="722871"/>
          </a:xfrm>
          <a:prstGeom prst="rect">
            <a:avLst/>
          </a:prstGeom>
          <a:solidFill>
            <a:srgbClr val="00B0F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90</a:t>
            </a:r>
            <a:endParaRPr lang="fr-FR" sz="3200" b="1" dirty="0">
              <a:solidFill>
                <a:schemeClr val="tx1"/>
              </a:solidFill>
            </a:endParaRPr>
          </a:p>
        </p:txBody>
      </p: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E180A2C8-29BB-6164-02F9-BCAFF5AA5227}"/>
              </a:ext>
            </a:extLst>
          </p:cNvPr>
          <p:cNvGrpSpPr/>
          <p:nvPr/>
        </p:nvGrpSpPr>
        <p:grpSpPr>
          <a:xfrm>
            <a:off x="4145546" y="3742129"/>
            <a:ext cx="331223" cy="1393371"/>
            <a:chOff x="3560023" y="1611086"/>
            <a:chExt cx="331223" cy="1393371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3D2C3616-EF52-3888-F122-091CEC5F832F}"/>
                </a:ext>
              </a:extLst>
            </p:cNvPr>
            <p:cNvSpPr/>
            <p:nvPr/>
          </p:nvSpPr>
          <p:spPr>
            <a:xfrm>
              <a:off x="3560023" y="1611086"/>
              <a:ext cx="50076" cy="139337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4F725924-C32D-0F17-23FD-A5934A6B9A79}"/>
                </a:ext>
              </a:extLst>
            </p:cNvPr>
            <p:cNvSpPr/>
            <p:nvPr/>
          </p:nvSpPr>
          <p:spPr>
            <a:xfrm>
              <a:off x="3605643" y="1611086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B6BC1FD3-E1A5-F744-8BED-75BA38452618}"/>
                </a:ext>
              </a:extLst>
            </p:cNvPr>
            <p:cNvSpPr/>
            <p:nvPr/>
          </p:nvSpPr>
          <p:spPr>
            <a:xfrm>
              <a:off x="3605642" y="2816431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9" name="Groupe 38">
            <a:extLst>
              <a:ext uri="{FF2B5EF4-FFF2-40B4-BE49-F238E27FC236}">
                <a16:creationId xmlns:a16="http://schemas.microsoft.com/office/drawing/2014/main" id="{FECAA543-4294-EB39-6B53-237096576F95}"/>
              </a:ext>
            </a:extLst>
          </p:cNvPr>
          <p:cNvGrpSpPr/>
          <p:nvPr/>
        </p:nvGrpSpPr>
        <p:grpSpPr>
          <a:xfrm rot="10800000">
            <a:off x="8854011" y="3742128"/>
            <a:ext cx="331223" cy="1393371"/>
            <a:chOff x="3560023" y="1611086"/>
            <a:chExt cx="331223" cy="1393371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F9ED446D-4DF5-4BAE-5562-E0EEEB3C6573}"/>
                </a:ext>
              </a:extLst>
            </p:cNvPr>
            <p:cNvSpPr/>
            <p:nvPr/>
          </p:nvSpPr>
          <p:spPr>
            <a:xfrm>
              <a:off x="3560023" y="1611086"/>
              <a:ext cx="50076" cy="139337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49DF1777-1FA6-9CC9-6B81-487FE318B052}"/>
                </a:ext>
              </a:extLst>
            </p:cNvPr>
            <p:cNvSpPr/>
            <p:nvPr/>
          </p:nvSpPr>
          <p:spPr>
            <a:xfrm>
              <a:off x="3605643" y="1611086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7EC36029-2310-D6E5-D085-52B8F6491975}"/>
                </a:ext>
              </a:extLst>
            </p:cNvPr>
            <p:cNvSpPr/>
            <p:nvPr/>
          </p:nvSpPr>
          <p:spPr>
            <a:xfrm>
              <a:off x="3605642" y="2816431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43" name="ZoneTexte 42">
            <a:extLst>
              <a:ext uri="{FF2B5EF4-FFF2-40B4-BE49-F238E27FC236}">
                <a16:creationId xmlns:a16="http://schemas.microsoft.com/office/drawing/2014/main" id="{6D5412DC-C602-4E6C-A29B-540D0D104B03}"/>
              </a:ext>
            </a:extLst>
          </p:cNvPr>
          <p:cNvSpPr txBox="1"/>
          <p:nvPr/>
        </p:nvSpPr>
        <p:spPr>
          <a:xfrm>
            <a:off x="1687649" y="1446398"/>
            <a:ext cx="139597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80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963C187F-4555-88F3-FDAB-190795F3E109}"/>
              </a:ext>
            </a:extLst>
          </p:cNvPr>
          <p:cNvSpPr txBox="1"/>
          <p:nvPr/>
        </p:nvSpPr>
        <p:spPr>
          <a:xfrm>
            <a:off x="5773320" y="1446398"/>
            <a:ext cx="139597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90</a:t>
            </a:r>
            <a:endParaRPr lang="fr-FR" sz="8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529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8" grpId="0" animBg="1"/>
      <p:bldP spid="43" grpId="0" animBg="1"/>
      <p:bldP spid="4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Complète.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2123639" y="1449033"/>
            <a:ext cx="460966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ym typeface="Webdings" panose="05030102010509060703" pitchFamily="18" charset="2"/>
              </a:rPr>
              <a:t>… &lt; 71 &lt; …</a:t>
            </a:r>
            <a:endParaRPr lang="fr-FR" sz="8000" dirty="0"/>
          </a:p>
        </p:txBody>
      </p:sp>
    </p:spTree>
    <p:extLst>
      <p:ext uri="{BB962C8B-B14F-4D97-AF65-F5344CB8AC3E}">
        <p14:creationId xmlns:p14="http://schemas.microsoft.com/office/powerpoint/2010/main" val="1086949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2123639" y="1449033"/>
            <a:ext cx="460966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ym typeface="Webdings" panose="05030102010509060703" pitchFamily="18" charset="2"/>
              </a:rPr>
              <a:t>… &lt; 71 &lt; …</a:t>
            </a:r>
            <a:endParaRPr lang="fr-FR" sz="8000" dirty="0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5223158B-4C40-7503-86C2-2F213EE1B2D0}"/>
              </a:ext>
            </a:extLst>
          </p:cNvPr>
          <p:cNvGrpSpPr/>
          <p:nvPr/>
        </p:nvGrpSpPr>
        <p:grpSpPr>
          <a:xfrm>
            <a:off x="33647" y="4805107"/>
            <a:ext cx="4538353" cy="722871"/>
            <a:chOff x="96560" y="3186342"/>
            <a:chExt cx="9077550" cy="1008000"/>
          </a:xfrm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508DD32E-4EA5-79C2-8F23-A62F340FBB99}"/>
                </a:ext>
              </a:extLst>
            </p:cNvPr>
            <p:cNvGrpSpPr/>
            <p:nvPr/>
          </p:nvGrpSpPr>
          <p:grpSpPr>
            <a:xfrm>
              <a:off x="96560" y="3186342"/>
              <a:ext cx="9077550" cy="1008000"/>
              <a:chOff x="-143347" y="3807816"/>
              <a:chExt cx="10080000" cy="1008000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12712DED-CEAE-DD39-1D7F-DF05358CE550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70</a:t>
                </a: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15BDD12-D5CB-80BE-865B-DE0C75A7722D}"/>
                  </a:ext>
                </a:extLst>
              </p:cNvPr>
              <p:cNvSpPr/>
              <p:nvPr/>
            </p:nvSpPr>
            <p:spPr>
              <a:xfrm>
                <a:off x="288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71</a:t>
                </a: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A42DF96B-1328-B007-E6A4-20115206655E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68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72A1F101-BF87-7545-AD23-DD751F6EAD18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72</a:t>
                </a: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92C5AA88-804F-4256-81E2-129A6C21D5A5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73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C1920FCE-784A-2BA9-332E-69DB68DA01B8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74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D713FDB2-5A3C-B2FA-1AD2-852CFBFCF3BA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75</a:t>
                </a: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858B5F80-E210-AD1A-7218-62E9056C1747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76</a:t>
                </a: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C249A76E-0A4A-4E6A-2544-F92120A10DC3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77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3EFC47B-760B-18B4-121F-0DBD87096FD0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69</a:t>
              </a:r>
            </a:p>
          </p:txBody>
        </p:sp>
      </p:grp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66056831-BF63-648A-AC5D-6EB5D35D7963}"/>
              </a:ext>
            </a:extLst>
          </p:cNvPr>
          <p:cNvGrpSpPr/>
          <p:nvPr/>
        </p:nvGrpSpPr>
        <p:grpSpPr>
          <a:xfrm>
            <a:off x="4579991" y="4804084"/>
            <a:ext cx="4538353" cy="722872"/>
            <a:chOff x="96560" y="3186341"/>
            <a:chExt cx="9077550" cy="1008001"/>
          </a:xfrm>
        </p:grpSpPr>
        <p:grpSp>
          <p:nvGrpSpPr>
            <p:cNvPr id="17" name="Groupe 16">
              <a:extLst>
                <a:ext uri="{FF2B5EF4-FFF2-40B4-BE49-F238E27FC236}">
                  <a16:creationId xmlns:a16="http://schemas.microsoft.com/office/drawing/2014/main" id="{AA03322B-DE6F-3C12-703A-DF5F16ED0735}"/>
                </a:ext>
              </a:extLst>
            </p:cNvPr>
            <p:cNvGrpSpPr/>
            <p:nvPr/>
          </p:nvGrpSpPr>
          <p:grpSpPr>
            <a:xfrm>
              <a:off x="96560" y="3186341"/>
              <a:ext cx="9077550" cy="1008001"/>
              <a:chOff x="-143347" y="3807815"/>
              <a:chExt cx="10080000" cy="1008001"/>
            </a:xfrm>
          </p:grpSpPr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B786280F-A763-C542-79B6-6703293875EB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D7F67D94-84DB-0E86-B688-9B072F433D83}"/>
                  </a:ext>
                </a:extLst>
              </p:cNvPr>
              <p:cNvSpPr/>
              <p:nvPr/>
            </p:nvSpPr>
            <p:spPr>
              <a:xfrm>
                <a:off x="2880650" y="3807815"/>
                <a:ext cx="1008001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81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DA403BBB-84B3-9BC3-58CA-DBE7AF96BD12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78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1CEE77AD-91E3-E8BA-742A-B9783721ED46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82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A4C3D98E-E179-385A-D59E-5B74E9001365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83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5649EA2A-9677-B194-FD3C-2ADECAF95D09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84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D42C568D-0B10-0826-2F12-E7AE9B7FEC47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85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BF8610D0-B459-E57E-512F-3B67060E24A6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86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EB4C6DD-9573-8A0A-84B9-B76DC65943E3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87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5EF8046-7597-FA8A-811F-273FBDDB05C2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79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31F7D702-B5C3-3DAC-E9D0-BF8E53918CD9}"/>
              </a:ext>
            </a:extLst>
          </p:cNvPr>
          <p:cNvSpPr/>
          <p:nvPr/>
        </p:nvSpPr>
        <p:spPr>
          <a:xfrm>
            <a:off x="1397354" y="4812161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3200" b="1" dirty="0">
                <a:solidFill>
                  <a:schemeClr val="tx1"/>
                </a:solidFill>
              </a:rPr>
              <a:t>71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7562BEF-4233-5B30-C940-15418F68D2B4}"/>
              </a:ext>
            </a:extLst>
          </p:cNvPr>
          <p:cNvSpPr/>
          <p:nvPr/>
        </p:nvSpPr>
        <p:spPr>
          <a:xfrm>
            <a:off x="939524" y="4804083"/>
            <a:ext cx="453835" cy="722871"/>
          </a:xfrm>
          <a:prstGeom prst="rect">
            <a:avLst/>
          </a:prstGeom>
          <a:solidFill>
            <a:srgbClr val="00B0F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70</a:t>
            </a:r>
            <a:endParaRPr lang="fr-FR" sz="3200" b="1" dirty="0">
              <a:solidFill>
                <a:schemeClr val="tx1"/>
              </a:solidFill>
            </a:endParaRPr>
          </a:p>
        </p:txBody>
      </p:sp>
      <p:grpSp>
        <p:nvGrpSpPr>
          <p:cNvPr id="30" name="Groupe 29">
            <a:extLst>
              <a:ext uri="{FF2B5EF4-FFF2-40B4-BE49-F238E27FC236}">
                <a16:creationId xmlns:a16="http://schemas.microsoft.com/office/drawing/2014/main" id="{73B216EA-6547-8111-16BF-E1F7CA441986}"/>
              </a:ext>
            </a:extLst>
          </p:cNvPr>
          <p:cNvGrpSpPr/>
          <p:nvPr/>
        </p:nvGrpSpPr>
        <p:grpSpPr>
          <a:xfrm>
            <a:off x="903636" y="4468834"/>
            <a:ext cx="331223" cy="1393371"/>
            <a:chOff x="3560023" y="1611086"/>
            <a:chExt cx="331223" cy="1393371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9FECD3D-1685-3425-06B4-2803BEA430CF}"/>
                </a:ext>
              </a:extLst>
            </p:cNvPr>
            <p:cNvSpPr/>
            <p:nvPr/>
          </p:nvSpPr>
          <p:spPr>
            <a:xfrm>
              <a:off x="3560023" y="1611086"/>
              <a:ext cx="50076" cy="139337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C747F4F3-645E-AA07-3C85-B75528D3D811}"/>
                </a:ext>
              </a:extLst>
            </p:cNvPr>
            <p:cNvSpPr/>
            <p:nvPr/>
          </p:nvSpPr>
          <p:spPr>
            <a:xfrm>
              <a:off x="3605643" y="1611086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AEBDE5D2-9C97-2C00-FC99-4AC3954EA299}"/>
                </a:ext>
              </a:extLst>
            </p:cNvPr>
            <p:cNvSpPr/>
            <p:nvPr/>
          </p:nvSpPr>
          <p:spPr>
            <a:xfrm>
              <a:off x="3605642" y="2816431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8D42D59A-6B02-0E73-2850-3D7BE75C3A31}"/>
              </a:ext>
            </a:extLst>
          </p:cNvPr>
          <p:cNvSpPr/>
          <p:nvPr/>
        </p:nvSpPr>
        <p:spPr>
          <a:xfrm>
            <a:off x="5470615" y="4812161"/>
            <a:ext cx="453835" cy="722871"/>
          </a:xfrm>
          <a:prstGeom prst="rect">
            <a:avLst/>
          </a:prstGeom>
          <a:solidFill>
            <a:srgbClr val="00B0F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80</a:t>
            </a:r>
            <a:endParaRPr lang="fr-FR" sz="3200" b="1" dirty="0">
              <a:solidFill>
                <a:schemeClr val="tx1"/>
              </a:solidFill>
            </a:endParaRPr>
          </a:p>
        </p:txBody>
      </p: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07BE1EED-693D-7906-63BB-7E366F7F9EAD}"/>
              </a:ext>
            </a:extLst>
          </p:cNvPr>
          <p:cNvGrpSpPr/>
          <p:nvPr/>
        </p:nvGrpSpPr>
        <p:grpSpPr>
          <a:xfrm rot="10800000">
            <a:off x="5618265" y="4468834"/>
            <a:ext cx="331223" cy="1393371"/>
            <a:chOff x="3560023" y="1611086"/>
            <a:chExt cx="331223" cy="1393371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FD897A0D-AD39-60FE-1512-35F575270380}"/>
                </a:ext>
              </a:extLst>
            </p:cNvPr>
            <p:cNvSpPr/>
            <p:nvPr/>
          </p:nvSpPr>
          <p:spPr>
            <a:xfrm>
              <a:off x="3560023" y="1611086"/>
              <a:ext cx="50076" cy="139337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E1B6F31B-EDA7-BF11-80A6-69C0FC539226}"/>
                </a:ext>
              </a:extLst>
            </p:cNvPr>
            <p:cNvSpPr/>
            <p:nvPr/>
          </p:nvSpPr>
          <p:spPr>
            <a:xfrm>
              <a:off x="3605643" y="1611086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5D96B74E-6869-239D-6AD8-9E1FF8BEC4A0}"/>
                </a:ext>
              </a:extLst>
            </p:cNvPr>
            <p:cNvSpPr/>
            <p:nvPr/>
          </p:nvSpPr>
          <p:spPr>
            <a:xfrm>
              <a:off x="3605642" y="2816431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9" name="ZoneTexte 38">
            <a:extLst>
              <a:ext uri="{FF2B5EF4-FFF2-40B4-BE49-F238E27FC236}">
                <a16:creationId xmlns:a16="http://schemas.microsoft.com/office/drawing/2014/main" id="{3B7E829E-3748-FB5F-A9EF-6E1516C5F413}"/>
              </a:ext>
            </a:extLst>
          </p:cNvPr>
          <p:cNvSpPr txBox="1"/>
          <p:nvPr/>
        </p:nvSpPr>
        <p:spPr>
          <a:xfrm>
            <a:off x="1731591" y="1467359"/>
            <a:ext cx="139597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70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5D5E67BA-79BC-AED5-17E4-0FCB2DFBCAEC}"/>
              </a:ext>
            </a:extLst>
          </p:cNvPr>
          <p:cNvSpPr txBox="1"/>
          <p:nvPr/>
        </p:nvSpPr>
        <p:spPr>
          <a:xfrm>
            <a:off x="5817262" y="1467359"/>
            <a:ext cx="139597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80</a:t>
            </a:r>
            <a:endParaRPr lang="fr-FR" sz="8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396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4" grpId="0" animBg="1"/>
      <p:bldP spid="39" grpId="0" animBg="1"/>
      <p:bldP spid="40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566</TotalTime>
  <Words>273</Words>
  <Application>Microsoft Office PowerPoint</Application>
  <PresentationFormat>Affichage à l'écran (4:3)</PresentationFormat>
  <Paragraphs>217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Webdings</vt:lpstr>
      <vt:lpstr>Wingdings</vt:lpstr>
      <vt:lpstr>Thème Office</vt:lpstr>
      <vt:lpstr>1_Thème Office</vt:lpstr>
      <vt:lpstr>Présentation PowerPoint</vt:lpstr>
      <vt:lpstr>Complète.</vt:lpstr>
      <vt:lpstr>Correction </vt:lpstr>
      <vt:lpstr>Complète.</vt:lpstr>
      <vt:lpstr>Correction </vt:lpstr>
      <vt:lpstr>Complète.</vt:lpstr>
      <vt:lpstr>Correction </vt:lpstr>
      <vt:lpstr>Complète.</vt:lpstr>
      <vt:lpstr>Correction </vt:lpstr>
      <vt:lpstr>Complète.</vt:lpstr>
      <vt:lpstr>Correction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56</cp:revision>
  <dcterms:created xsi:type="dcterms:W3CDTF">2023-02-07T14:55:57Z</dcterms:created>
  <dcterms:modified xsi:type="dcterms:W3CDTF">2025-09-03T09:49:08Z</dcterms:modified>
</cp:coreProperties>
</file>